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 varScale="1">
        <p:scale>
          <a:sx n="152" d="100"/>
          <a:sy n="152" d="100"/>
        </p:scale>
        <p:origin x="60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11-5-2023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330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522" y="1459523"/>
            <a:ext cx="10184917" cy="4717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7682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532878"/>
            <a:ext cx="4331677" cy="5964637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12310"/>
            <a:ext cx="5524163" cy="3537960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2054"/>
            <a:ext cx="12192000" cy="975946"/>
          </a:xfrm>
          <a:solidFill>
            <a:srgbClr val="554570">
              <a:alpha val="89000"/>
            </a:srgbClr>
          </a:solidFill>
        </p:spPr>
        <p:txBody>
          <a:bodyPr lIns="39600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71501"/>
            <a:ext cx="4378570" cy="5890846"/>
          </a:xfrm>
          <a:solidFill>
            <a:srgbClr val="554570">
              <a:alpha val="89000"/>
            </a:srgbClr>
          </a:solidFill>
        </p:spPr>
        <p:txBody>
          <a:bodyPr lIns="396000" tIns="288000" anchor="t" anchorCtr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7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pijl&#10;&#10;Automatisch gegenereerde beschrijving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7698639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8638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6104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10363200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1371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2754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544" y="906308"/>
            <a:ext cx="6379896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43" y="1825625"/>
            <a:ext cx="6379896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8047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81D74C-8A0D-894E-A6BF-CF1F373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8BF94E-FF80-B746-B195-3AFAADA4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4725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70" r:id="rId4"/>
    <p:sldLayoutId id="2147483665" r:id="rId5"/>
    <p:sldLayoutId id="2147483672" r:id="rId6"/>
    <p:sldLayoutId id="2147483671" r:id="rId7"/>
    <p:sldLayoutId id="2147483660" r:id="rId8"/>
    <p:sldLayoutId id="2147483661" r:id="rId9"/>
    <p:sldLayoutId id="2147483667" r:id="rId10"/>
    <p:sldLayoutId id="2147483664" r:id="rId11"/>
    <p:sldLayoutId id="2147483669" r:id="rId12"/>
    <p:sldLayoutId id="2147483654" r:id="rId13"/>
    <p:sldLayoutId id="2147483668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rgbClr val="604D80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3C9FD9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8AFC16-ACD8-4120-89D1-89C2062460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D36C2F-FE6F-AEA3-DAE0-8C7346239B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1C5366D-41D3-20D5-6E32-CDC063136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C30F88B-A92E-D893-93AC-2D8A03D36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12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7D4B0-2F26-E1CC-9C8E-F3E065D1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FA4DB7-970A-C29C-4633-95121C202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259C5E-002C-4DFF-857D-7C8796B586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DB8559-336E-1438-A83D-0531B0319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99C4BAF-1E52-6082-3985-5508F12419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70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83E5F-6085-B8B8-8396-E8436425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FBFABE-365B-B82A-0C6C-B6A528FE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366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Een nieuw document maken." ma:contentTypeScope="" ma:versionID="b6c4ab9228bf63a53539c406924fe8b0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eb71da0515b73addcda166aca5663137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320E95-CFEF-44D5-9CEE-345275A13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16a50-4395-487d-ae85-89d5607ff42b"/>
    <ds:schemaRef ds:uri="1f7ab50f-86ca-4990-8cf2-d29dc34c52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9BB86F-FED8-4A79-AB77-818091FB83F7}">
  <ds:schemaRefs>
    <ds:schemaRef ds:uri="http://schemas.microsoft.com/office/2006/documentManagement/types"/>
    <ds:schemaRef ds:uri="http://purl.org/dc/dcmitype/"/>
    <ds:schemaRef ds:uri="6495ae7c-5492-4599-867e-dde92debf658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44a2df2f-cae9-4ac5-8d45-fc497e039b6d"/>
    <ds:schemaRef ds:uri="http://schemas.microsoft.com/office/2006/metadata/properties"/>
    <ds:schemaRef ds:uri="http://www.w3.org/XML/1998/namespace"/>
    <ds:schemaRef ds:uri="ea016a50-4395-487d-ae85-89d5607ff42b"/>
    <ds:schemaRef ds:uri="1f7ab50f-86ca-4990-8cf2-d29dc34c52f9"/>
  </ds:schemaRefs>
</ds:datastoreItem>
</file>

<file path=customXml/itemProps3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Breedbeeld</PresentationFormat>
  <Paragraphs>1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Calibri</vt:lpstr>
      <vt:lpstr>Open Sans Light</vt:lpstr>
      <vt:lpstr>Kantoorthema</vt:lpstr>
      <vt:lpstr>PowerPoint-presentatie</vt:lpstr>
      <vt:lpstr>PowerPoint-presentatie</vt:lpstr>
      <vt:lpstr>What is a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</dc:title>
  <dc:creator>Maas, G.A. (Gwendolyn)</dc:creator>
  <cp:lastModifiedBy>Hans Warmerdam</cp:lastModifiedBy>
  <cp:revision>13</cp:revision>
  <dcterms:created xsi:type="dcterms:W3CDTF">2022-02-11T12:33:36Z</dcterms:created>
  <dcterms:modified xsi:type="dcterms:W3CDTF">2023-05-11T08:18:53Z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0x010100E3AC68D04A7A4C4786770910728E3AFD</vt:lpwstr>
  </property>
</Properties>
</file>